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7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2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17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9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85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3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21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4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C5C-234A-4A63-86FD-AD941AE07FB5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15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1986F-342F-4FB3-B4C3-E0F7C16A8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208"/>
            <a:ext cx="9144000" cy="3284738"/>
          </a:xfrm>
        </p:spPr>
        <p:txBody>
          <a:bodyPr>
            <a:noAutofit/>
          </a:bodyPr>
          <a:lstStyle/>
          <a:p>
            <a:r>
              <a:rPr lang="ru-RU" sz="4800" dirty="0"/>
              <a:t>Всероссийский конкурс научно-технологических проектов «Большие вызовы» в 2022/23 учебном году. </a:t>
            </a:r>
            <a:br>
              <a:rPr lang="ru-RU" sz="4800" dirty="0"/>
            </a:br>
            <a:r>
              <a:rPr lang="ru-RU" sz="4800" dirty="0"/>
              <a:t>Отборочный этап.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347B0B-500D-4720-BC92-24FE9E487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2909"/>
            <a:ext cx="9144000" cy="25945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ru-RU" sz="3200" dirty="0"/>
              <a:t>Подготовил: учащийся 8А класса МБОУ «Лицей №3» </a:t>
            </a:r>
            <a:endParaRPr lang="en-US" sz="3200" dirty="0"/>
          </a:p>
          <a:p>
            <a:pPr algn="l">
              <a:lnSpc>
                <a:spcPct val="150000"/>
              </a:lnSpc>
            </a:pPr>
            <a:r>
              <a:rPr lang="ru-RU" sz="3200" dirty="0"/>
              <a:t>г. Курчатова</a:t>
            </a:r>
            <a:r>
              <a:rPr lang="en-US" sz="3200" dirty="0"/>
              <a:t> </a:t>
            </a:r>
            <a:r>
              <a:rPr lang="ru-RU" sz="3200" i="1" dirty="0"/>
              <a:t>Сулим Михаил Евгеньевич</a:t>
            </a:r>
            <a:r>
              <a:rPr lang="ru-RU" sz="32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ru-RU" sz="3200" dirty="0"/>
              <a:t>Руководил: </a:t>
            </a:r>
            <a:r>
              <a:rPr lang="ru-RU" sz="3200" i="1" dirty="0"/>
              <a:t>Мамаев Алексей Владимирович</a:t>
            </a:r>
            <a:r>
              <a:rPr lang="ru-RU" sz="3200" dirty="0"/>
              <a:t>, руководитель школы программной инженерии, </a:t>
            </a:r>
            <a:r>
              <a:rPr lang="en-US" sz="3200" dirty="0"/>
              <a:t>RuZnai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745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45D6A-0DE4-4BFD-9327-32F18E79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Инструменты</a:t>
            </a:r>
          </a:p>
        </p:txBody>
      </p:sp>
      <p:pic>
        <p:nvPicPr>
          <p:cNvPr id="4098" name="Picture 2" descr="https://www.radio18.ru/upload/iblock/7a5/7a5661c85e24670d9fb9a26f9c194623.jpg">
            <a:extLst>
              <a:ext uri="{FF2B5EF4-FFF2-40B4-BE49-F238E27FC236}">
                <a16:creationId xmlns:a16="http://schemas.microsoft.com/office/drawing/2014/main" id="{5CDD0B52-FFB1-4FF3-B690-25044A47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7" y="1690688"/>
            <a:ext cx="3283259" cy="29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stim.by/images/kanifol_sosnovaja/1/Kanifol_sosnovaja4web.png">
            <a:extLst>
              <a:ext uri="{FF2B5EF4-FFF2-40B4-BE49-F238E27FC236}">
                <a16:creationId xmlns:a16="http://schemas.microsoft.com/office/drawing/2014/main" id="{26D2DA40-EE8E-4EE0-843F-8534E811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78" y="4090525"/>
            <a:ext cx="2578880" cy="219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electro-master.ru/upload/iblock/e5d/e5db8e3f8d57f0e191c3a7ac68a2ba96.jpg">
            <a:extLst>
              <a:ext uri="{FF2B5EF4-FFF2-40B4-BE49-F238E27FC236}">
                <a16:creationId xmlns:a16="http://schemas.microsoft.com/office/drawing/2014/main" id="{4B2628CB-C6AB-4939-9C80-CA6239E5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449" y="1515157"/>
            <a:ext cx="3140518" cy="25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47D47C-0B4F-47C3-9F31-0798D1942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4617">
            <a:off x="7764560" y="2779142"/>
            <a:ext cx="3962617" cy="34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B9C3-457B-4CA0-A386-28F1E168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устройства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C18F3-C372-4CC8-8879-5B646A3FE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6316" y="2120114"/>
            <a:ext cx="9879368" cy="43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3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165F0-9422-415A-B962-44B74D8F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Экономические затраты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CE200B6-9517-4F33-8782-85C72B7DE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856688"/>
              </p:ext>
            </p:extLst>
          </p:nvPr>
        </p:nvGraphicFramePr>
        <p:xfrm>
          <a:off x="838200" y="1825624"/>
          <a:ext cx="10594784" cy="4408011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4205947139"/>
                    </a:ext>
                  </a:extLst>
                </a:gridCol>
                <a:gridCol w="5557421">
                  <a:extLst>
                    <a:ext uri="{9D8B030D-6E8A-4147-A177-3AD203B41FA5}">
                      <a16:colId xmlns:a16="http://schemas.microsoft.com/office/drawing/2014/main" val="3233100236"/>
                    </a:ext>
                  </a:extLst>
                </a:gridCol>
                <a:gridCol w="1367162">
                  <a:extLst>
                    <a:ext uri="{9D8B030D-6E8A-4147-A177-3AD203B41FA5}">
                      <a16:colId xmlns:a16="http://schemas.microsoft.com/office/drawing/2014/main" val="1634194678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768605494"/>
                    </a:ext>
                  </a:extLst>
                </a:gridCol>
                <a:gridCol w="2307454">
                  <a:extLst>
                    <a:ext uri="{9D8B030D-6E8A-4147-A177-3AD203B41FA5}">
                      <a16:colId xmlns:a16="http://schemas.microsoft.com/office/drawing/2014/main" val="2665046225"/>
                    </a:ext>
                  </a:extLst>
                </a:gridCol>
              </a:tblGrid>
              <a:tr h="48977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№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Наименование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Кол-во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Стоимость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8648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Raspberry Pi Zero W 1.1 </a:t>
                      </a:r>
                      <a:endParaRPr lang="ru-RU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6000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3 шт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18 000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69904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HC-12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560 ₽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1680 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13177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аудио адаптер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285 ₽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855 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6371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разветвитель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350 ₽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1050 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3814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микрофон-петличка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175 ₽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525 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27830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наушники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₽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 шт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6642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MicroSD-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карта 8 Гб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₽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900 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48019"/>
                  </a:ext>
                </a:extLst>
              </a:tr>
              <a:tr h="489779">
                <a:tc gridSpan="4">
                  <a:txBody>
                    <a:bodyPr/>
                    <a:lstStyle/>
                    <a:p>
                      <a:r>
                        <a:rPr lang="ru-RU" b="1" dirty="0"/>
                        <a:t>ИТОГО: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23610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0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77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1AE-8475-4B3C-BAC9-0416759A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Заключение</a:t>
            </a:r>
          </a:p>
        </p:txBody>
      </p:sp>
      <p:pic>
        <p:nvPicPr>
          <p:cNvPr id="5122" name="Picture 2" descr="https://catherineasquithgallery.com/uploads/posts/2021-02/thumbs/1613545507_174-p-kartinki-na-belom-fone-dlya-prezentatsii-196.jpg">
            <a:extLst>
              <a:ext uri="{FF2B5EF4-FFF2-40B4-BE49-F238E27FC236}">
                <a16:creationId xmlns:a16="http://schemas.microsoft.com/office/drawing/2014/main" id="{65EA1558-75C1-4B94-A2F4-A37AD331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909" y="1188868"/>
            <a:ext cx="5500456" cy="55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1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37D085-A303-4D36-8EE9-BBBDD74B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74" y="595944"/>
            <a:ext cx="9637451" cy="1325563"/>
          </a:xfrm>
        </p:spPr>
        <p:txBody>
          <a:bodyPr>
            <a:normAutofit fontScale="90000"/>
          </a:bodyPr>
          <a:lstStyle/>
          <a:p>
            <a:r>
              <a:rPr lang="ru-RU" sz="8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823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4082C-6B94-49A9-A6B9-5782E37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Актуальность</a:t>
            </a:r>
          </a:p>
        </p:txBody>
      </p:sp>
      <p:pic>
        <p:nvPicPr>
          <p:cNvPr id="1026" name="Picture 2" descr="https://www.arms-expo.ru/upload/medialibrary/fe4/fe45dae6d74ca547575e08a3deecaccb.jpg">
            <a:extLst>
              <a:ext uri="{FF2B5EF4-FFF2-40B4-BE49-F238E27FC236}">
                <a16:creationId xmlns:a16="http://schemas.microsoft.com/office/drawing/2014/main" id="{5A61D319-F64D-47A4-8212-251C6040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9" y="1775534"/>
            <a:ext cx="5243008" cy="348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0.wp.com/techcraftools.ru/wp-content/uploads/2022/01/d0s2n-2uyaargmq.jpg?fit=1200%2C628&amp;ssl=1">
            <a:extLst>
              <a:ext uri="{FF2B5EF4-FFF2-40B4-BE49-F238E27FC236}">
                <a16:creationId xmlns:a16="http://schemas.microsoft.com/office/drawing/2014/main" id="{43A34944-6E44-4485-B8A2-BFB2F7F7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928" y="1775533"/>
            <a:ext cx="6293533" cy="348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71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6AE4D-2B35-4CF9-9256-333244A8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Проблема</a:t>
            </a:r>
          </a:p>
        </p:txBody>
      </p:sp>
      <p:pic>
        <p:nvPicPr>
          <p:cNvPr id="2050" name="Picture 2" descr="https://kartinkin.net/uploads/posts/2021-01/1611410652_40-p-finansovii-fon-dlya-prezentatsii-43.jpg">
            <a:extLst>
              <a:ext uri="{FF2B5EF4-FFF2-40B4-BE49-F238E27FC236}">
                <a16:creationId xmlns:a16="http://schemas.microsoft.com/office/drawing/2014/main" id="{57EFC36C-B01B-48ED-AF6C-7B2621F5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3" y="1979721"/>
            <a:ext cx="5093378" cy="36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94617-591C-4E9C-B6CD-70D97BC5F916}"/>
              </a:ext>
            </a:extLst>
          </p:cNvPr>
          <p:cNvSpPr txBox="1"/>
          <p:nvPr/>
        </p:nvSpPr>
        <p:spPr>
          <a:xfrm>
            <a:off x="5696691" y="3025787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600" dirty="0"/>
              <a:t>+</a:t>
            </a:r>
          </a:p>
        </p:txBody>
      </p:sp>
      <p:pic>
        <p:nvPicPr>
          <p:cNvPr id="2052" name="Picture 4" descr="https://mx-style.net/wp-content/uploads/2021/08/kak-napisat-prodayushhie-skripty-shablony-asya-barysheva_6120fee79ea79.jpeg">
            <a:extLst>
              <a:ext uri="{FF2B5EF4-FFF2-40B4-BE49-F238E27FC236}">
                <a16:creationId xmlns:a16="http://schemas.microsoft.com/office/drawing/2014/main" id="{1E1AC26E-16E7-42A3-A339-8141F5C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08" y="1979721"/>
            <a:ext cx="5093378" cy="36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6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67C2F-3820-461C-A818-E83E7E08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BD0ED-9D85-43AD-B6D1-82B90B2F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Light" panose="020B0502040204020203" pitchFamily="34" charset="0"/>
              </a:rPr>
              <a:t>Создать устойчивую, скоростную, быструю в развёртке цифровую радиосвязь на базе доступных всем компонентов (с возможностью импортозамещения в перспективе).</a:t>
            </a:r>
          </a:p>
        </p:txBody>
      </p:sp>
    </p:spTree>
    <p:extLst>
      <p:ext uri="{BB962C8B-B14F-4D97-AF65-F5344CB8AC3E}">
        <p14:creationId xmlns:p14="http://schemas.microsoft.com/office/powerpoint/2010/main" val="21562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99743-CFE4-47AF-9DF4-9946EF5C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Задачи</a:t>
            </a:r>
          </a:p>
        </p:txBody>
      </p:sp>
      <p:pic>
        <p:nvPicPr>
          <p:cNvPr id="1028" name="Picture 4" descr="https://catherineasquithgallery.com/uploads/posts/2021-02/1613545422_79-p-kartinki-na-belom-fone-dlya-prezentatsii-84.jpg">
            <a:extLst>
              <a:ext uri="{FF2B5EF4-FFF2-40B4-BE49-F238E27FC236}">
                <a16:creationId xmlns:a16="http://schemas.microsoft.com/office/drawing/2014/main" id="{88B0D661-28F0-424B-9D08-268883ED8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87" y="1047079"/>
            <a:ext cx="6175313" cy="548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1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A38E1-1C93-459C-A4E9-1040BB6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Цифровой звук</a:t>
            </a:r>
          </a:p>
        </p:txBody>
      </p:sp>
      <p:pic>
        <p:nvPicPr>
          <p:cNvPr id="2050" name="Picture 2" descr="https://www.pvsm.ru/images/2016/01/21/cifrovoi-zvuk-DSD-vs-PCM-6.png">
            <a:extLst>
              <a:ext uri="{FF2B5EF4-FFF2-40B4-BE49-F238E27FC236}">
                <a16:creationId xmlns:a16="http://schemas.microsoft.com/office/drawing/2014/main" id="{ECDEF912-715B-467E-B89F-0310C032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127728"/>
            <a:ext cx="114490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248C-5B55-4578-81F3-74B3DDA4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аудиокодеков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8692D-9675-4E3B-91B1-92D971641E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41" y="1690689"/>
            <a:ext cx="9507984" cy="4802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8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CB5D4-F88F-42B7-BAC8-E83F26B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63" y="365125"/>
            <a:ext cx="11301274" cy="1325563"/>
          </a:xfrm>
        </p:spPr>
        <p:txBody>
          <a:bodyPr>
            <a:noAutofit/>
          </a:bodyPr>
          <a:lstStyle/>
          <a:p>
            <a:r>
              <a:rPr lang="ru-RU" sz="8000" dirty="0"/>
              <a:t>Цифровое радиовещание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9AEB8-B14D-4E07-BEF8-83826FE4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1870014"/>
            <a:ext cx="10515600" cy="4351338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ru-RU" sz="3600" dirty="0"/>
              <a:t>Преобразование аудио в цифровую информацию.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/>
              <a:t>Сжатие цифровой информации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/>
              <a:t>Разбиение цифровой информации на куски(пакеты)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/>
              <a:t>Отправка цифровой информации по пакетам.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76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A730F-1F68-494C-8B6E-787FDC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Материалы</a:t>
            </a:r>
          </a:p>
        </p:txBody>
      </p:sp>
      <p:pic>
        <p:nvPicPr>
          <p:cNvPr id="3074" name="Picture 2" descr="https://upload.wikimedia.org/wikipedia/commons/e/e7/Raspberry_Pi_Zero_%2823317548275%29.png">
            <a:extLst>
              <a:ext uri="{FF2B5EF4-FFF2-40B4-BE49-F238E27FC236}">
                <a16:creationId xmlns:a16="http://schemas.microsoft.com/office/drawing/2014/main" id="{F3BC93B2-23E5-4EA7-9025-C8EF6F5C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4" y="3799643"/>
            <a:ext cx="3504213" cy="23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nvize.se/wp-content/uploads/2020/05/mod-hc012-1.jpg">
            <a:extLst>
              <a:ext uri="{FF2B5EF4-FFF2-40B4-BE49-F238E27FC236}">
                <a16:creationId xmlns:a16="http://schemas.microsoft.com/office/drawing/2014/main" id="{3684E41E-2F04-4547-800D-0F30F9C9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232">
            <a:off x="4114783" y="2561843"/>
            <a:ext cx="2791170" cy="27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CF1A5-C58D-4830-9D55-676C30092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190">
            <a:off x="511051" y="1587466"/>
            <a:ext cx="3207798" cy="2405849"/>
          </a:xfrm>
          <a:prstGeom prst="rect">
            <a:avLst/>
          </a:prstGeom>
        </p:spPr>
      </p:pic>
      <p:pic>
        <p:nvPicPr>
          <p:cNvPr id="3082" name="Picture 10" descr="https://oao-sozvezdie.ru/upload/iblock/382/3yvj5yqs5evrlj8v0cui7ap6nmllkbyy/7c5b6ebbbb3617a3037e0b79bdc11f5c.jpg">
            <a:extLst>
              <a:ext uri="{FF2B5EF4-FFF2-40B4-BE49-F238E27FC236}">
                <a16:creationId xmlns:a16="http://schemas.microsoft.com/office/drawing/2014/main" id="{812F6913-262F-442D-A103-864C605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286034"/>
            <a:ext cx="2206841" cy="22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bigtv.ru/storage/goodsImages/587/587705/clear_587705_1.jpg">
            <a:extLst>
              <a:ext uri="{FF2B5EF4-FFF2-40B4-BE49-F238E27FC236}">
                <a16:creationId xmlns:a16="http://schemas.microsoft.com/office/drawing/2014/main" id="{CE5DECB7-238F-4806-9B34-F7BE8CE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409">
            <a:off x="9554319" y="378054"/>
            <a:ext cx="2154065" cy="2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voy-vetrogenerator.ru/wp-content/uploads/d/1/c/d1c0a9e4008646af1b05ff4135dbede5.jpeg">
            <a:extLst>
              <a:ext uri="{FF2B5EF4-FFF2-40B4-BE49-F238E27FC236}">
                <a16:creationId xmlns:a16="http://schemas.microsoft.com/office/drawing/2014/main" id="{EAB1C505-083F-4A07-9C7B-5D101475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962" y="231667"/>
            <a:ext cx="3297145" cy="26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yandex-images.clstorage.net/96aqWM391/b11bf9fHzy/Kp5Y1P-03neFMwzBARchA4Q9TmNvGEMtz4vsuGsCjA0NDgkUnAEJen-HgbWiWR9SzcM4A1M3O1LPc3zxgyU-tG7ZW8zl4IZ8gTcZnUAILBf1G25MSSJ0Ueip0dl1BpZEBQZOBcZoZGsA49D0yHEiedPfKlE9QWAgjSEps_VdS8MpuwmrtZDiU4UVPNhrDA4e2xxjQFExUHXEhdDZWxGeaDMJMDnCRUk-KOX54_dxBGDw_AtLEW5-FoM8LInnfk_0E7w1nbak0XG3GjDnYD4tOusBYVxMG2lt8Zzu-FQlnlUyMCclwXVQBwbi4_DAXTZ45sQ6XD59bgG-HDuCy19t1hmjLKues95uuwMZ-WsgCR3CAmxkXg93RPOG3M1JLpxHDSQ2IdJ2Vhog5Nzdy1gHT_TNC3I1dmsVlCA9pMd6a8EenBqiup_7ZacABtBaCDcE-TJlW2MwWEDlh-zQWSCCWQkTCTb_elYaBdbr4sp5AELB-zRXAUZDCrI-AJfdYmLQK4svr5y4zWy4PTD7ey88APsKd0RAD2Fs877TwnQtj3k4FiMb61ZjBTXw19DJZgpC9OYrXBxpcDyBDjm11kJy4hyoO5KAv95dmQAw0WIeMjf6K2hgewxwb_O8wONHEYlQKzoOAtdSbA8u18HT_lE9ZeTtC0EJZk0iqj8ircVzWPAMpS2so5_7dakoC8BgMAQG6ShbS3w8fkHJp9_uSS-gQxM1Ig3xUVgAN9Pn4-hcGHvawBN4IVx7MIwxMb_CZnnfFYEylpKg2GyLCi_deyopBucrR0NkBGpww7vz5VQKk3MPCCw-63haLyrA38_AeQVn4sIwWAZWRy2ABSquylFEwhujDrmpuO5Eohk_82EuLTf4NkJ5Twpid-mY0tN9NY12JAsXOd5SdhgU2Nr9wEY-T_vTCnoxZ1gXuy8tisRRZ8kIoC-YnafnR6kLEehJMjQn4jZcVVoWWFXVmeL2WA4">
            <a:extLst>
              <a:ext uri="{FF2B5EF4-FFF2-40B4-BE49-F238E27FC236}">
                <a16:creationId xmlns:a16="http://schemas.microsoft.com/office/drawing/2014/main" id="{18C80031-94EE-4AED-AC90-14E78C1C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07" y="3424288"/>
            <a:ext cx="2382279" cy="18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3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1815</TotalTime>
  <Words>195</Words>
  <Application>Microsoft Office PowerPoint</Application>
  <PresentationFormat>Широкоэкранный</PresentationFormat>
  <Paragraphs>65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Bahnschrift Light</vt:lpstr>
      <vt:lpstr>Calibri</vt:lpstr>
      <vt:lpstr>Calibri Light</vt:lpstr>
      <vt:lpstr>Office Theme</vt:lpstr>
      <vt:lpstr>Всероссийский конкурс научно-технологических проектов «Большие вызовы» в 2022/23 учебном году.  Отборочный этап.</vt:lpstr>
      <vt:lpstr>Актуальность</vt:lpstr>
      <vt:lpstr>Проблема</vt:lpstr>
      <vt:lpstr>Цель</vt:lpstr>
      <vt:lpstr>Задачи</vt:lpstr>
      <vt:lpstr>Цифровой звук</vt:lpstr>
      <vt:lpstr>Работа аудиокодеков</vt:lpstr>
      <vt:lpstr>Цифровое радиовещание</vt:lpstr>
      <vt:lpstr>Материалы</vt:lpstr>
      <vt:lpstr>Инструменты</vt:lpstr>
      <vt:lpstr>Работа устройства</vt:lpstr>
      <vt:lpstr>Экономические затраты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Всероссийский конкурс научно-технологических проектов «Большие вызовы» в 2022/23 учебном году.  Отборочный этап.</dc:title>
  <dc:creator>Михаил Сулим</dc:creator>
  <cp:lastModifiedBy>Михаил Сулим</cp:lastModifiedBy>
  <cp:revision>24</cp:revision>
  <dcterms:created xsi:type="dcterms:W3CDTF">2023-01-31T14:43:34Z</dcterms:created>
  <dcterms:modified xsi:type="dcterms:W3CDTF">2023-02-03T12:28:51Z</dcterms:modified>
</cp:coreProperties>
</file>